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2" r:id="rId3"/>
    <p:sldId id="261" r:id="rId4"/>
    <p:sldId id="265" r:id="rId5"/>
  </p:sldIdLst>
  <p:sldSz cx="9144000" cy="6858000" type="screen4x3"/>
  <p:notesSz cx="6805613" cy="99393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10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663">
          <p15:clr>
            <a:srgbClr val="A4A3A4"/>
          </p15:clr>
        </p15:guide>
        <p15:guide id="5" orient="horz" pos="2024">
          <p15:clr>
            <a:srgbClr val="A4A3A4"/>
          </p15:clr>
        </p15:guide>
        <p15:guide id="6" orient="horz" pos="2296">
          <p15:clr>
            <a:srgbClr val="A4A3A4"/>
          </p15:clr>
        </p15:guide>
        <p15:guide id="7" orient="horz" pos="2795">
          <p15:clr>
            <a:srgbClr val="A4A3A4"/>
          </p15:clr>
        </p15:guide>
        <p15:guide id="8" orient="horz" pos="845">
          <p15:clr>
            <a:srgbClr val="A4A3A4"/>
          </p15:clr>
        </p15:guide>
        <p15:guide id="9" pos="5556">
          <p15:clr>
            <a:srgbClr val="A4A3A4"/>
          </p15:clr>
        </p15:guide>
        <p15:guide id="10" pos="930">
          <p15:clr>
            <a:srgbClr val="A4A3A4"/>
          </p15:clr>
        </p15:guide>
        <p15:guide id="11" pos="204">
          <p15:clr>
            <a:srgbClr val="A4A3A4"/>
          </p15:clr>
        </p15:guide>
        <p15:guide id="12" pos="5692">
          <p15:clr>
            <a:srgbClr val="A4A3A4"/>
          </p15:clr>
        </p15:guide>
        <p15:guide id="13" pos="1927">
          <p15:clr>
            <a:srgbClr val="A4A3A4"/>
          </p15:clr>
        </p15:guide>
        <p15:guide id="14" pos="3969">
          <p15:clr>
            <a:srgbClr val="A4A3A4"/>
          </p15:clr>
        </p15:guide>
        <p15:guide id="15" pos="1202">
          <p15:clr>
            <a:srgbClr val="A4A3A4"/>
          </p15:clr>
        </p15:guide>
        <p15:guide id="16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89" autoAdjust="0"/>
    <p:restoredTop sz="99746" autoAdjust="0"/>
  </p:normalViewPr>
  <p:slideViewPr>
    <p:cSldViewPr>
      <p:cViewPr>
        <p:scale>
          <a:sx n="120" d="100"/>
          <a:sy n="120" d="100"/>
        </p:scale>
        <p:origin x="-1734" y="216"/>
      </p:cViewPr>
      <p:guideLst>
        <p:guide orient="horz" pos="4110"/>
        <p:guide orient="horz" pos="255"/>
        <p:guide orient="horz" pos="436"/>
        <p:guide orient="horz" pos="663"/>
        <p:guide orient="horz" pos="2024"/>
        <p:guide orient="horz" pos="2296"/>
        <p:guide orient="horz" pos="2795"/>
        <p:guide orient="horz" pos="845"/>
        <p:guide pos="5556"/>
        <p:guide pos="930"/>
        <p:guide pos="204"/>
        <p:guide pos="5692"/>
        <p:guide pos="1927"/>
        <p:guide pos="3969"/>
        <p:guide pos="12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E571E60-5119-4E44-A09F-DFA98E4D95FE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736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21225"/>
            <a:ext cx="5446713" cy="447357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E69EFBD6-06AF-4A86-97A2-22150E31F4C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27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fld id="{7DD2AF1C-5404-49BC-AB29-61201AC7ACF6}" type="slidenum">
              <a:rPr kumimoji="0"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3</a:t>
            </a:fld>
            <a:endParaRPr kumimoji="0" lang="ko-KR" altLang="en-US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0135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fld id="{7DD2AF1C-5404-49BC-AB29-61201AC7ACF6}" type="slidenum">
              <a:rPr kumimoji="0"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4</a:t>
            </a:fld>
            <a:endParaRPr kumimoji="0" lang="ko-KR" altLang="en-US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705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A1D52-F283-497E-BDE8-D8889797750B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EB59F-C314-4931-8608-68B21F0CE6E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29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984BC-2F6E-4E70-9CF0-925BF8CD0BC3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6D46-C7E8-4251-94D2-4A23AD27E54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951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65B2D-DA14-4F51-8E07-73C62E77F898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1F64C-57D2-4205-8CD9-7D70BBD609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981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D1724-FE14-4D52-B627-664008DB58C9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50138-61B7-44B2-A636-E42929FCC6A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020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D2F80-D0FB-434F-B1CD-49623001EB30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5D0E-7923-4793-8534-C5F4EC41DF3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909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A9A56-09D2-4C00-A8B3-B7DAFB44962C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E0D4E-A5E0-4F2D-BFFE-785631AA1C2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27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3E399-990F-451E-BBE3-621AC4167173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9454D-B147-4DE0-B60A-34070176DD9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2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9D890-7846-43D4-9FBC-0F391A630F45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4009B-9643-4303-89AB-2C77E0F3CA8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144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B9E6F-AD97-4E94-89F2-71E24B69BEB7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42D79-C422-468E-BD5D-98E9EE31A78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31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51E53-1C6C-4345-9285-2D17A5C6C5B4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D6CDC-1390-4E45-9136-F613580DD42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11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A4A8-8E5E-43AE-B11C-09113A8A221B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4F920-D909-4893-BFFD-E823D80D6BA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609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83210FC-E9EB-4211-ABBB-F4EBAB3BB421}" type="datetimeFigureOut">
              <a:rPr lang="ko-KR" altLang="en-US"/>
              <a:pPr>
                <a:defRPr/>
              </a:pPr>
              <a:t>2019-07-19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01FD5C8A-43E7-4342-8FDB-852FCA18946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326985" y="620713"/>
            <a:ext cx="4250964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912351"/>
              </p:ext>
            </p:extLst>
          </p:nvPr>
        </p:nvGraphicFramePr>
        <p:xfrm>
          <a:off x="-540568" y="332656"/>
          <a:ext cx="7188102" cy="487481"/>
        </p:xfrm>
        <a:graphic>
          <a:graphicData uri="http://schemas.openxmlformats.org/drawingml/2006/table">
            <a:tbl>
              <a:tblPr/>
              <a:tblGrid>
                <a:gridCol w="13135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6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3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1740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5580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TV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홈앤쇼핑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방송 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입점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희망 신청서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</a:t>
                      </a: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712765"/>
              </p:ext>
            </p:extLst>
          </p:nvPr>
        </p:nvGraphicFramePr>
        <p:xfrm>
          <a:off x="282660" y="820137"/>
          <a:ext cx="8496306" cy="5876542"/>
        </p:xfrm>
        <a:graphic>
          <a:graphicData uri="http://schemas.openxmlformats.org/drawingml/2006/table">
            <a:tbl>
              <a:tblPr/>
              <a:tblGrid>
                <a:gridCol w="9357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93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18263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60139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업체명</a:t>
                      </a:r>
                      <a:endParaRPr lang="en-US" altLang="ko-K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사업자번호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대표자명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설립년도</a:t>
                      </a:r>
                      <a:endParaRPr kumimoji="0" lang="ko-KR" alt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2910">
                <a:tc rowSpan="5"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상품명</a:t>
                      </a:r>
                      <a:endParaRPr kumimoji="0" lang="en-US" altLang="ko-KR" sz="13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en-US" altLang="ko-KR" sz="1300" b="1" kern="1200" dirty="0" smtClean="0">
                        <a:solidFill>
                          <a:srgbClr val="C0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담당자 </a:t>
                      </a:r>
                      <a:endParaRPr kumimoji="0" lang="en-US" altLang="ko-KR" sz="12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정보</a:t>
                      </a:r>
                      <a:endParaRPr kumimoji="0" lang="en-US" altLang="ko-KR" sz="12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담당자명</a:t>
                      </a:r>
                      <a:endParaRPr kumimoji="0" lang="en-US" altLang="ko-KR" sz="10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34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직위</a:t>
                      </a:r>
                      <a:endParaRPr kumimoji="0" lang="en-US" altLang="ko-KR" sz="10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291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연락처</a:t>
                      </a:r>
                      <a:endParaRPr kumimoji="0" lang="en-US" altLang="ko-KR" sz="10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2909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이메일</a:t>
                      </a:r>
                      <a:endParaRPr kumimoji="0" lang="en-US" altLang="ko-KR" sz="10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FAX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상품 카테고리</a:t>
                      </a:r>
                      <a:endParaRPr kumimoji="0" lang="en-US" altLang="ko-KR" sz="13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*</a:t>
                      </a:r>
                      <a:r>
                        <a:rPr kumimoji="0" lang="ko-KR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해당사항만 남기고 삭제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식품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의류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화장품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이미용품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가구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인테리어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가전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잡화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주얼리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주방용품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문구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완구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생활용품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레저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스포츠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의료기기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유아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, </a:t>
                      </a:r>
                    </a:p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기타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       )</a:t>
                      </a:r>
                      <a:endParaRPr lang="ko-KR" altLang="en-US" sz="9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565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구성</a:t>
                      </a:r>
                      <a:r>
                        <a:rPr kumimoji="0" lang="en-US" altLang="ko-KR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/>
                      </a:r>
                      <a:br>
                        <a:rPr kumimoji="0" lang="en-US" altLang="ko-KR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kumimoji="0" lang="en-US" altLang="ko-KR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(Size / </a:t>
                      </a:r>
                      <a:r>
                        <a:rPr kumimoji="0" lang="ko-KR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용량</a:t>
                      </a:r>
                      <a:r>
                        <a:rPr kumimoji="0" lang="en-US" altLang="ko-KR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kumimoji="0" lang="ko-KR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수량 등</a:t>
                      </a:r>
                      <a:r>
                        <a:rPr kumimoji="0" lang="en-US" altLang="ko-KR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kumimoji="0" lang="ko-KR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 </a:t>
                      </a:r>
                      <a:endParaRPr lang="ko-KR" altLang="en-US" sz="13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3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TV</a:t>
                      </a:r>
                      <a:r>
                        <a:rPr kumimoji="0" lang="ko-KR" altLang="en-US" sz="13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홈쇼핑 경험</a:t>
                      </a:r>
                      <a:endParaRPr kumimoji="0" lang="en-US" altLang="ko-KR" sz="13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(O/X)</a:t>
                      </a:r>
                      <a:endParaRPr lang="ko-KR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9343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홈</a:t>
                      </a:r>
                      <a:r>
                        <a:rPr lang="en-US" altLang="ko-K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&amp;</a:t>
                      </a:r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쇼핑 판매가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70C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1439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온라인 판매가</a:t>
                      </a:r>
                      <a:r>
                        <a:rPr lang="en-US" altLang="ko-K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/>
                      </a:r>
                      <a:br>
                        <a:rPr lang="en-US" altLang="ko-K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판매채널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11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j-ea"/>
                        <a:ea typeface="+mj-ea"/>
                      </a:endParaRPr>
                    </a:p>
                  </a:txBody>
                  <a:tcPr marL="0" marR="108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오프라인 판매가</a:t>
                      </a:r>
                      <a:r>
                        <a:rPr lang="en-US" altLang="ko-K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/>
                      </a:r>
                      <a:br>
                        <a:rPr lang="en-US" altLang="ko-K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판매채널</a:t>
                      </a:r>
                      <a:r>
                        <a:rPr lang="en-US" altLang="ko-KR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9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>
                        <a:latin typeface="+mj-ea"/>
                        <a:ea typeface="+mj-ea"/>
                      </a:endParaRPr>
                    </a:p>
                  </a:txBody>
                  <a:tcPr marL="0" marR="108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9343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원산지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i="0" u="none" strike="noStrike" dirty="0" smtClean="0">
                        <a:solidFill>
                          <a:srgbClr val="0070C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1439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인서트 영상</a:t>
                      </a:r>
                      <a:endParaRPr lang="en-US" altLang="ko-KR" sz="12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(O/X)</a:t>
                      </a:r>
                      <a:endParaRPr lang="ko-KR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>
                        <a:latin typeface="+mj-ea"/>
                        <a:ea typeface="+mj-ea"/>
                      </a:endParaRPr>
                    </a:p>
                  </a:txBody>
                  <a:tcPr marL="0" marR="108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게스트출연</a:t>
                      </a:r>
                      <a:endParaRPr lang="en-US" altLang="ko-KR" sz="12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(O/X)</a:t>
                      </a:r>
                      <a:endParaRPr lang="ko-KR" altLang="en-US" sz="9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j-ea"/>
                        <a:ea typeface="+mj-ea"/>
                      </a:endParaRPr>
                    </a:p>
                  </a:txBody>
                  <a:tcPr marL="0" marR="108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08056"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상품 핵심</a:t>
                      </a:r>
                      <a:endParaRPr lang="en-US" altLang="ko-K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소구포인트</a:t>
                      </a:r>
                      <a:endParaRPr lang="en-US" altLang="ko-K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kumimoji="0" lang="en-US" altLang="ko-KR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kumimoji="0" lang="ko-KR" altLang="en-US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강조사항</a:t>
                      </a:r>
                      <a:r>
                        <a:rPr kumimoji="0" lang="en-US" altLang="ko-KR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Ⅰ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100" b="1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Ⅱ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171450" marR="0" indent="-17145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100" b="1" kern="120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Ⅲ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171450" marR="0" indent="-17145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ko-KR" altLang="en-US" sz="1100" b="1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593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입증가능 자료</a:t>
                      </a:r>
                      <a:r>
                        <a:rPr lang="en-US" altLang="ko-K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/>
                      </a:r>
                      <a:br>
                        <a:rPr lang="en-US" altLang="ko-K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공인기관 임상 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/ 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성적서</a:t>
                      </a:r>
                      <a:r>
                        <a:rPr lang="en-US" altLang="ko-KR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등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100" b="1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  제조원 </a:t>
                      </a:r>
                      <a:r>
                        <a:rPr kumimoji="0" lang="en-US" altLang="ko-K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&amp; </a:t>
                      </a: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기타 특이사항</a:t>
                      </a:r>
                      <a:endParaRPr kumimoji="0" lang="en-US" altLang="ko-K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ts val="1600"/>
                        </a:lnSpc>
                      </a:pPr>
                      <a:endParaRPr lang="en-US" altLang="ko-K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1100" b="1" dirty="0"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99607"/>
              </p:ext>
            </p:extLst>
          </p:nvPr>
        </p:nvGraphicFramePr>
        <p:xfrm>
          <a:off x="323850" y="1052513"/>
          <a:ext cx="8497888" cy="5472112"/>
        </p:xfrm>
        <a:graphic>
          <a:graphicData uri="http://schemas.openxmlformats.org/drawingml/2006/table">
            <a:tbl>
              <a:tblPr/>
              <a:tblGrid>
                <a:gridCol w="15838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40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7211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사진 </a:t>
                      </a:r>
                      <a:r>
                        <a:rPr lang="en-US" altLang="ko-KR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이미지</a:t>
                      </a:r>
                      <a:r>
                        <a:rPr lang="en-US" altLang="ko-KR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en-US" altLang="ko-KR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상품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en-US" altLang="ko-KR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게스트 등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10" name="직선 연결선 9"/>
          <p:cNvCxnSpPr/>
          <p:nvPr/>
        </p:nvCxnSpPr>
        <p:spPr>
          <a:xfrm>
            <a:off x="2326985" y="620713"/>
            <a:ext cx="4250964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90816"/>
              </p:ext>
            </p:extLst>
          </p:nvPr>
        </p:nvGraphicFramePr>
        <p:xfrm>
          <a:off x="-540568" y="332656"/>
          <a:ext cx="7188102" cy="487481"/>
        </p:xfrm>
        <a:graphic>
          <a:graphicData uri="http://schemas.openxmlformats.org/drawingml/2006/table">
            <a:tbl>
              <a:tblPr/>
              <a:tblGrid>
                <a:gridCol w="13135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6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3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1740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5580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TV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홈앤쇼핑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방송 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입점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희망 신청서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</a:t>
                      </a: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48414"/>
              </p:ext>
            </p:extLst>
          </p:nvPr>
        </p:nvGraphicFramePr>
        <p:xfrm>
          <a:off x="323850" y="1052513"/>
          <a:ext cx="8497890" cy="5532271"/>
        </p:xfrm>
        <a:graphic>
          <a:graphicData uri="http://schemas.openxmlformats.org/drawingml/2006/table">
            <a:tbl>
              <a:tblPr/>
              <a:tblGrid>
                <a:gridCol w="11518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2659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60463"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경쟁상품</a:t>
                      </a: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비교</a:t>
                      </a: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이미지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가격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ko-KR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구성</a:t>
                      </a:r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ko-KR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TV</a:t>
                      </a: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홈쇼핑</a:t>
                      </a: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9893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ts val="2000"/>
                        </a:lnSpc>
                      </a:pPr>
                      <a:endParaRPr lang="en-US" altLang="ko-KR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온라인</a:t>
                      </a: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/>
                      </a:r>
                      <a:b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endParaRPr kumimoji="0" lang="ko-KR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51915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ts val="2000"/>
                        </a:lnSpc>
                      </a:pPr>
                      <a:endParaRPr lang="en-US" altLang="ko-KR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오프라인</a:t>
                      </a:r>
                      <a:endParaRPr lang="en-US" altLang="ko-KR" sz="13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10" name="직선 연결선 9"/>
          <p:cNvCxnSpPr/>
          <p:nvPr/>
        </p:nvCxnSpPr>
        <p:spPr>
          <a:xfrm>
            <a:off x="2326985" y="620713"/>
            <a:ext cx="4250964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90816"/>
              </p:ext>
            </p:extLst>
          </p:nvPr>
        </p:nvGraphicFramePr>
        <p:xfrm>
          <a:off x="-540568" y="332656"/>
          <a:ext cx="7188102" cy="487481"/>
        </p:xfrm>
        <a:graphic>
          <a:graphicData uri="http://schemas.openxmlformats.org/drawingml/2006/table">
            <a:tbl>
              <a:tblPr/>
              <a:tblGrid>
                <a:gridCol w="13135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6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3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1740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5580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TV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홈앤쇼핑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방송 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입점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희망 신청서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</a:t>
                      </a: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180307"/>
              </p:ext>
            </p:extLst>
          </p:nvPr>
        </p:nvGraphicFramePr>
        <p:xfrm>
          <a:off x="323850" y="1052513"/>
          <a:ext cx="8497890" cy="5532271"/>
        </p:xfrm>
        <a:graphic>
          <a:graphicData uri="http://schemas.openxmlformats.org/drawingml/2006/table">
            <a:tbl>
              <a:tblPr/>
              <a:tblGrid>
                <a:gridCol w="8497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53227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o-KR" altLang="en-US" sz="2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①신청서</a:t>
                      </a:r>
                      <a:r>
                        <a:rPr lang="ko-KR" alt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및 </a:t>
                      </a:r>
                      <a:r>
                        <a:rPr lang="ko-KR" altLang="en-US" sz="2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②동의서</a:t>
                      </a:r>
                      <a:r>
                        <a:rPr lang="en-US" altLang="ko-K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ko-KR" alt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24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③</a:t>
                      </a:r>
                      <a:r>
                        <a:rPr lang="ko-KR" altLang="en-US" sz="24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맑은 고딕"/>
                        </a:rPr>
                        <a:t>중소기업확인서 제출</a:t>
                      </a:r>
                      <a:endParaRPr lang="en-US" altLang="ko-KR" sz="2400" b="1" i="0" u="sng" strike="noStrike" dirty="0" smtClean="0">
                        <a:solidFill>
                          <a:schemeClr val="tx1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endParaRPr lang="en-US" altLang="ko-KR" sz="800" b="1" i="0" u="sng" strike="noStrike" dirty="0" smtClean="0">
                        <a:solidFill>
                          <a:srgbClr val="FF0000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중소기업확인서는 중소기업현황정보시스템 </a:t>
                      </a:r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sminfo.mss.go.kr 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에서 발급</a:t>
                      </a:r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10" name="직선 연결선 9"/>
          <p:cNvCxnSpPr/>
          <p:nvPr/>
        </p:nvCxnSpPr>
        <p:spPr>
          <a:xfrm>
            <a:off x="2326985" y="620713"/>
            <a:ext cx="4250964" cy="0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표 10"/>
          <p:cNvGraphicFramePr>
            <a:graphicFrameLocks noGrp="1"/>
          </p:cNvGraphicFramePr>
          <p:nvPr>
            <p:extLst/>
          </p:nvPr>
        </p:nvGraphicFramePr>
        <p:xfrm>
          <a:off x="-540568" y="332656"/>
          <a:ext cx="7188102" cy="487481"/>
        </p:xfrm>
        <a:graphic>
          <a:graphicData uri="http://schemas.openxmlformats.org/drawingml/2006/table">
            <a:tbl>
              <a:tblPr/>
              <a:tblGrid>
                <a:gridCol w="13135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6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3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33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1740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5580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                                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TV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홈앤쇼핑</a:t>
                      </a: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방송 </a:t>
                      </a: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입점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희망 신청서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6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  </a:t>
                      </a:r>
                      <a:endParaRPr lang="ko-KR" alt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9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0" sz="1050" b="1" dirty="0">
            <a:solidFill>
              <a:srgbClr val="000000"/>
            </a:solidFill>
            <a:latin typeface="맑은 고딕" pitchFamily="50" charset="-127"/>
            <a:ea typeface="맑은 고딕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9473</TotalTime>
  <Words>177</Words>
  <Application>Microsoft Office PowerPoint</Application>
  <PresentationFormat>화면 슬라이드 쇼(4:3)</PresentationFormat>
  <Paragraphs>60</Paragraphs>
  <Slides>4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user</cp:lastModifiedBy>
  <cp:revision>285</cp:revision>
  <cp:lastPrinted>2019-05-29T03:07:13Z</cp:lastPrinted>
  <dcterms:created xsi:type="dcterms:W3CDTF">2011-11-09T08:47:20Z</dcterms:created>
  <dcterms:modified xsi:type="dcterms:W3CDTF">2019-07-19T06:39:09Z</dcterms:modified>
</cp:coreProperties>
</file>